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E"/>
    <a:srgbClr val="FFFFFF"/>
    <a:srgbClr val="EEE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09" autoAdjust="0"/>
  </p:normalViewPr>
  <p:slideViewPr>
    <p:cSldViewPr snapToGrid="0" snapToObjects="1">
      <p:cViewPr varScale="1">
        <p:scale>
          <a:sx n="95" d="100"/>
          <a:sy n="95" d="100"/>
        </p:scale>
        <p:origin x="-14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0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34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6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4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B3A7B-5CD2-A246-A619-72AE68FC1269}" type="datetimeFigureOut">
              <a:rPr lang="en-US" smtClean="0"/>
              <a:t>23/05/15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A36FB-A7F4-5E4E-9A64-21EE509E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8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9255" y="166876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SMART</a:t>
            </a:r>
            <a:endParaRPr lang="en-US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5507911" y="4117474"/>
            <a:ext cx="2371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COLLAR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58265" y="4978666"/>
            <a:ext cx="221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your dog happy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28105" y="4932947"/>
            <a:ext cx="2144295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5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think your smartphone help you to make your dog happy</a:t>
            </a:r>
            <a:endParaRPr lang="en-US" dirty="0"/>
          </a:p>
        </p:txBody>
      </p:sp>
      <p:pic>
        <p:nvPicPr>
          <p:cNvPr id="4" name="Content Placeholder 3" descr="iphone-6-plus-reachabilit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443832" y="628316"/>
            <a:ext cx="401023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you think your smartphone </a:t>
            </a:r>
          </a:p>
          <a:p>
            <a:r>
              <a:rPr lang="en-US" sz="2400" dirty="0" smtClean="0"/>
              <a:t>help you to make your dog </a:t>
            </a:r>
          </a:p>
          <a:p>
            <a:r>
              <a:rPr lang="en-US" sz="2400" dirty="0" smtClean="0"/>
              <a:t>happy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95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Callout 10"/>
          <p:cNvSpPr/>
          <p:nvPr/>
        </p:nvSpPr>
        <p:spPr>
          <a:xfrm>
            <a:off x="2084535" y="635064"/>
            <a:ext cx="6740313" cy="2139890"/>
          </a:xfrm>
          <a:prstGeom prst="wedgeEllipseCallout">
            <a:avLst/>
          </a:prstGeom>
          <a:solidFill>
            <a:srgbClr val="FBED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535" y="1189037"/>
            <a:ext cx="674031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mon</a:t>
            </a:r>
            <a:r>
              <a:rPr lang="en-US" dirty="0" smtClean="0"/>
              <a:t> portable </a:t>
            </a:r>
            <a:r>
              <a:rPr lang="en-US" dirty="0" err="1" smtClean="0"/>
              <a:t>serait</a:t>
            </a:r>
            <a:r>
              <a:rPr lang="en-US" dirty="0" smtClean="0"/>
              <a:t> utile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mon</a:t>
            </a:r>
            <a:r>
              <a:rPr lang="en-US" dirty="0" smtClean="0"/>
              <a:t> </a:t>
            </a:r>
            <a:r>
              <a:rPr lang="en-US" dirty="0" err="1" smtClean="0"/>
              <a:t>chien</a:t>
            </a:r>
            <a:r>
              <a:rPr lang="en-US" dirty="0" smtClean="0"/>
              <a:t> ?!</a:t>
            </a:r>
            <a:endParaRPr lang="en-US" dirty="0"/>
          </a:p>
        </p:txBody>
      </p:sp>
      <p:pic>
        <p:nvPicPr>
          <p:cNvPr id="12" name="Picture 11" descr="Sans tit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2" y="2181306"/>
            <a:ext cx="3490239" cy="4676694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7744530" y="5756992"/>
            <a:ext cx="942269" cy="3691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291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0888" y="1385674"/>
            <a:ext cx="37456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is a revolution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961769" y="5908842"/>
            <a:ext cx="44393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Using </a:t>
            </a:r>
            <a:r>
              <a:rPr lang="en-US" sz="2500" dirty="0" err="1" smtClean="0"/>
              <a:t>Wonderbar</a:t>
            </a:r>
            <a:r>
              <a:rPr lang="en-US" sz="2500" dirty="0" smtClean="0"/>
              <a:t> </a:t>
            </a:r>
            <a:r>
              <a:rPr lang="en-US" sz="2500" dirty="0" err="1" smtClean="0"/>
              <a:t>technologie</a:t>
            </a:r>
            <a:endParaRPr lang="en-US" sz="2500" dirty="0"/>
          </a:p>
        </p:txBody>
      </p:sp>
      <p:pic>
        <p:nvPicPr>
          <p:cNvPr id="8" name="Content Placeholder 7" descr="Sans titre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44" r="-747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674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introduce The Smart Collar</a:t>
            </a:r>
            <a:endParaRPr lang="en-US" dirty="0"/>
          </a:p>
        </p:txBody>
      </p:sp>
      <p:pic>
        <p:nvPicPr>
          <p:cNvPr id="4" name="Content Placeholder 3" descr="11358844_484938864991828_22054290_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5052"/>
          <a:stretch/>
        </p:blipFill>
        <p:spPr>
          <a:xfrm>
            <a:off x="4695295" y="1600200"/>
            <a:ext cx="8229600" cy="4525963"/>
          </a:xfrm>
        </p:spPr>
      </p:pic>
      <p:pic>
        <p:nvPicPr>
          <p:cNvPr id="5" name="Picture 4" descr="Sans titr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63" y="2004989"/>
            <a:ext cx="2730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4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9266" y="1969029"/>
            <a:ext cx="459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possibilit</a:t>
            </a:r>
            <a:r>
              <a:rPr lang="en-US" dirty="0" err="1" smtClean="0"/>
              <a:t>é</a:t>
            </a:r>
            <a:r>
              <a:rPr lang="en-US" dirty="0" smtClean="0"/>
              <a:t> de </a:t>
            </a:r>
            <a:r>
              <a:rPr lang="en-US" dirty="0" err="1" smtClean="0"/>
              <a:t>voir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fait ton animal </a:t>
            </a:r>
          </a:p>
          <a:p>
            <a:r>
              <a:rPr lang="en-US" dirty="0" smtClean="0"/>
              <a:t>avec un petit chat “So cute”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89266" y="2913011"/>
            <a:ext cx="441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 err="1" smtClean="0"/>
              <a:t>gen</a:t>
            </a:r>
            <a:r>
              <a:rPr lang="en-US" dirty="0" err="1" smtClean="0"/>
              <a:t>érale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l’etat</a:t>
            </a:r>
            <a:r>
              <a:rPr lang="en-US" dirty="0" smtClean="0"/>
              <a:t> de santé de ton animal qui </a:t>
            </a:r>
            <a:r>
              <a:rPr lang="en-US" dirty="0" err="1" smtClean="0"/>
              <a:t>permet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plus </a:t>
            </a:r>
            <a:r>
              <a:rPr lang="en-US" dirty="0" err="1" smtClean="0"/>
              <a:t>d’informations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dessus</a:t>
            </a:r>
            <a:endParaRPr lang="en-US" dirty="0"/>
          </a:p>
        </p:txBody>
      </p:sp>
      <p:pic>
        <p:nvPicPr>
          <p:cNvPr id="21" name="Picture 20" descr="phone-v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63" y="1600199"/>
            <a:ext cx="2186084" cy="4525963"/>
          </a:xfrm>
          <a:prstGeom prst="rect">
            <a:avLst/>
          </a:prstGeom>
        </p:spPr>
      </p:pic>
      <p:pic>
        <p:nvPicPr>
          <p:cNvPr id="24" name="Content Placeholder 23" descr="fond gener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12" t="-15105" r="-272844" b="-15105"/>
          <a:stretch/>
        </p:blipFill>
        <p:spPr>
          <a:xfrm>
            <a:off x="470568" y="1613463"/>
            <a:ext cx="8229600" cy="4525963"/>
          </a:xfrm>
        </p:spPr>
      </p:pic>
      <p:pic>
        <p:nvPicPr>
          <p:cNvPr id="27" name="Picture 26" descr="fon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44" y="2174907"/>
            <a:ext cx="1976524" cy="3451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5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EEBE1"/>
        </a:solidFill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92</Words>
  <Application>Microsoft Macintosh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Do you think your smartphone help you to make your dog happy</vt:lpstr>
      <vt:lpstr>Comment mon portable serait utile à mon chien ?!</vt:lpstr>
      <vt:lpstr>PowerPoint Presentation</vt:lpstr>
      <vt:lpstr>We introduce The Smart Collar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Djimmy Levy</dc:creator>
  <cp:lastModifiedBy>Djimmy Levy</cp:lastModifiedBy>
  <cp:revision>15</cp:revision>
  <dcterms:created xsi:type="dcterms:W3CDTF">2015-05-22T22:14:29Z</dcterms:created>
  <dcterms:modified xsi:type="dcterms:W3CDTF">2015-05-23T09:04:28Z</dcterms:modified>
</cp:coreProperties>
</file>